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0279-1C44-4152-A401-ED417EEE1D2D}" type="datetimeFigureOut">
              <a:rPr kumimoji="1" lang="ja-JP" altLang="en-US" smtClean="0"/>
              <a:t>2018/12/1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8725-D907-479C-B943-4CCF1ADA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596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0279-1C44-4152-A401-ED417EEE1D2D}" type="datetimeFigureOut">
              <a:rPr kumimoji="1" lang="ja-JP" altLang="en-US" smtClean="0"/>
              <a:t>2018/12/1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8725-D907-479C-B943-4CCF1ADA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935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0279-1C44-4152-A401-ED417EEE1D2D}" type="datetimeFigureOut">
              <a:rPr kumimoji="1" lang="ja-JP" altLang="en-US" smtClean="0"/>
              <a:t>2018/12/1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8725-D907-479C-B943-4CCF1ADA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05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0279-1C44-4152-A401-ED417EEE1D2D}" type="datetimeFigureOut">
              <a:rPr kumimoji="1" lang="ja-JP" altLang="en-US" smtClean="0"/>
              <a:t>2018/12/1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8725-D907-479C-B943-4CCF1ADA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56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0279-1C44-4152-A401-ED417EEE1D2D}" type="datetimeFigureOut">
              <a:rPr kumimoji="1" lang="ja-JP" altLang="en-US" smtClean="0"/>
              <a:t>2018/12/1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8725-D907-479C-B943-4CCF1ADA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95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0279-1C44-4152-A401-ED417EEE1D2D}" type="datetimeFigureOut">
              <a:rPr kumimoji="1" lang="ja-JP" altLang="en-US" smtClean="0"/>
              <a:t>2018/12/1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8725-D907-479C-B943-4CCF1ADA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117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0279-1C44-4152-A401-ED417EEE1D2D}" type="datetimeFigureOut">
              <a:rPr kumimoji="1" lang="ja-JP" altLang="en-US" smtClean="0"/>
              <a:t>2018/12/1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8725-D907-479C-B943-4CCF1ADA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42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0279-1C44-4152-A401-ED417EEE1D2D}" type="datetimeFigureOut">
              <a:rPr kumimoji="1" lang="ja-JP" altLang="en-US" smtClean="0"/>
              <a:t>2018/12/1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8725-D907-479C-B943-4CCF1ADA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123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0279-1C44-4152-A401-ED417EEE1D2D}" type="datetimeFigureOut">
              <a:rPr kumimoji="1" lang="ja-JP" altLang="en-US" smtClean="0"/>
              <a:t>2018/12/1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8725-D907-479C-B943-4CCF1ADA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10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0279-1C44-4152-A401-ED417EEE1D2D}" type="datetimeFigureOut">
              <a:rPr kumimoji="1" lang="ja-JP" altLang="en-US" smtClean="0"/>
              <a:t>2018/12/1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8725-D907-479C-B943-4CCF1ADA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70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0279-1C44-4152-A401-ED417EEE1D2D}" type="datetimeFigureOut">
              <a:rPr kumimoji="1" lang="ja-JP" altLang="en-US" smtClean="0"/>
              <a:t>2018/12/1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8725-D907-479C-B943-4CCF1ADA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955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50279-1C44-4152-A401-ED417EEE1D2D}" type="datetimeFigureOut">
              <a:rPr kumimoji="1" lang="ja-JP" altLang="en-US" smtClean="0"/>
              <a:t>2018/12/1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A8725-D907-479C-B943-4CCF1ADA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77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aoya.ogawa@eki2-redevelop.sakura.ne.j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17456BFB-3A16-4653-B91C-97120CBB4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u="sng" dirty="0"/>
              <a:t>アイデア企画　</a:t>
            </a:r>
            <a:br>
              <a:rPr kumimoji="1" lang="en-US" altLang="ja-JP" sz="3200" u="sng" dirty="0"/>
            </a:br>
            <a:r>
              <a:rPr kumimoji="1" lang="ja-JP" altLang="en-US" sz="3200" u="sng" dirty="0"/>
              <a:t>申込・発表フォーマット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7D9155B0-97E3-4669-8EB5-95ECBED5B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ja-JP" sz="2400" dirty="0"/>
              <a:t>&lt;</a:t>
            </a:r>
            <a:r>
              <a:rPr lang="ja-JP" altLang="en-US" sz="2400" dirty="0"/>
              <a:t>記入に関するお願い</a:t>
            </a:r>
            <a:r>
              <a:rPr lang="en-US" altLang="ja-JP" sz="2400" dirty="0"/>
              <a:t>&gt;</a:t>
            </a:r>
          </a:p>
          <a:p>
            <a:pPr marL="0" indent="0">
              <a:buNone/>
            </a:pPr>
            <a:r>
              <a:rPr lang="ja-JP" altLang="en-US" sz="2400" dirty="0"/>
              <a:t>発表フォーマットは、記載の内容さへ含まれていればアレンジ</a:t>
            </a:r>
            <a:r>
              <a:rPr lang="en-US" altLang="ja-JP" sz="2400" dirty="0"/>
              <a:t>ok</a:t>
            </a:r>
            <a:r>
              <a:rPr lang="ja-JP" altLang="en-US" sz="2400" dirty="0"/>
              <a:t>です。３分程度で説明可能な内容にしてください。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１月６日までに事務局 小川まで、</a:t>
            </a:r>
            <a:r>
              <a:rPr lang="en-US" altLang="ja-JP" sz="2400" dirty="0"/>
              <a:t>ppt</a:t>
            </a:r>
            <a:r>
              <a:rPr lang="ja-JP" altLang="en-US" sz="2400" dirty="0"/>
              <a:t>ファイルでお送りください。質問も適宜小川までお問い合わせください。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(</a:t>
            </a:r>
            <a:r>
              <a:rPr lang="ja-JP" altLang="en-US" sz="2400" dirty="0"/>
              <a:t>小川：</a:t>
            </a:r>
            <a:r>
              <a:rPr lang="en-US" altLang="ja-JP" sz="2400" dirty="0">
                <a:hlinkClick r:id="rId2"/>
              </a:rPr>
              <a:t>naoya.ogawa@eki2-redevelop.sakura.ne.jp</a:t>
            </a:r>
            <a:r>
              <a:rPr lang="en-US" altLang="ja-JP" sz="2400" dirty="0"/>
              <a:t>, 090-2453-0757)</a:t>
            </a:r>
          </a:p>
          <a:p>
            <a:pPr marL="0" indent="0">
              <a:buNone/>
            </a:pPr>
            <a:endParaRPr lang="en-US" altLang="ja-JP" sz="2400" dirty="0"/>
          </a:p>
          <a:p>
            <a:r>
              <a:rPr lang="ja-JP" altLang="en-US" sz="2400" dirty="0"/>
              <a:t>チーム名：</a:t>
            </a:r>
            <a:endParaRPr lang="en-US" altLang="ja-JP" sz="2400" dirty="0"/>
          </a:p>
          <a:p>
            <a:r>
              <a:rPr lang="ja-JP" altLang="en-US" sz="2400" dirty="0"/>
              <a:t>メンバー名</a:t>
            </a:r>
            <a:r>
              <a:rPr kumimoji="1" lang="ja-JP" altLang="en-US" sz="2400" dirty="0"/>
              <a:t>：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（</a:t>
            </a:r>
            <a:r>
              <a:rPr kumimoji="1" lang="en-US" altLang="ja-JP" sz="2400" dirty="0"/>
              <a:t>※</a:t>
            </a:r>
            <a:r>
              <a:rPr kumimoji="1" lang="ja-JP" altLang="en-US" sz="2400" dirty="0"/>
              <a:t>単独、複数どちらでも構いません。</a:t>
            </a:r>
            <a:br>
              <a:rPr lang="en-US" altLang="ja-JP" sz="2400" dirty="0"/>
            </a:br>
            <a:r>
              <a:rPr lang="ja-JP" altLang="en-US" sz="2400" dirty="0"/>
              <a:t>　　　</a:t>
            </a:r>
            <a:r>
              <a:rPr kumimoji="1" lang="ja-JP" altLang="en-US" sz="2400" dirty="0"/>
              <a:t>複数の場合は代表者の連絡先を教えてください）</a:t>
            </a:r>
            <a:endParaRPr kumimoji="1" lang="en-US" altLang="ja-JP" sz="2400" dirty="0"/>
          </a:p>
          <a:p>
            <a:r>
              <a:rPr lang="ja-JP" altLang="en-US" sz="2400" dirty="0"/>
              <a:t>メール：</a:t>
            </a:r>
            <a:endParaRPr kumimoji="1" lang="en-US" altLang="ja-JP" sz="2400" dirty="0"/>
          </a:p>
          <a:p>
            <a:r>
              <a:rPr lang="ja-JP" altLang="en-US" sz="2400" dirty="0"/>
              <a:t>電話番号：</a:t>
            </a:r>
            <a:endParaRPr lang="en-US" altLang="ja-JP" sz="2400" dirty="0"/>
          </a:p>
          <a:p>
            <a:endParaRPr lang="en-US" altLang="ja-JP" sz="2400" dirty="0"/>
          </a:p>
          <a:p>
            <a:endParaRPr kumimoji="1" lang="ja-JP" altLang="en-US" sz="24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7961B29-0616-4898-84FA-FA5CEF6588F3}"/>
              </a:ext>
            </a:extLst>
          </p:cNvPr>
          <p:cNvSpPr txBox="1"/>
          <p:nvPr/>
        </p:nvSpPr>
        <p:spPr>
          <a:xfrm>
            <a:off x="7862637" y="22226"/>
            <a:ext cx="12813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800" dirty="0"/>
              <a:t>2018</a:t>
            </a:r>
          </a:p>
          <a:p>
            <a:pPr algn="r"/>
            <a:r>
              <a:rPr kumimoji="1" lang="ja-JP" altLang="en-US" sz="800" dirty="0"/>
              <a:t>豊橋まちなか会議</a:t>
            </a:r>
          </a:p>
        </p:txBody>
      </p:sp>
    </p:spTree>
    <p:extLst>
      <p:ext uri="{BB962C8B-B14F-4D97-AF65-F5344CB8AC3E}">
        <p14:creationId xmlns:p14="http://schemas.microsoft.com/office/powerpoint/2010/main" val="2853895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015641-3C93-401E-945D-4A78741A1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u="sng" dirty="0"/>
              <a:t>1. </a:t>
            </a:r>
            <a:r>
              <a:rPr kumimoji="1" lang="ja-JP" altLang="en-US" sz="3200" u="sng" dirty="0"/>
              <a:t>活用アイデアとそのイメージ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70808A4-E3D8-46D6-AF07-32F8F7A8A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活用アイデア名称</a:t>
            </a:r>
            <a:endParaRPr kumimoji="1" lang="en-US" altLang="ja-JP" dirty="0"/>
          </a:p>
          <a:p>
            <a:r>
              <a:rPr kumimoji="1" lang="ja-JP" altLang="en-US" dirty="0"/>
              <a:t>イメージ写真・絵・図面など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D7010A-12F7-4D80-9699-A9ED712BEE2A}"/>
              </a:ext>
            </a:extLst>
          </p:cNvPr>
          <p:cNvSpPr txBox="1"/>
          <p:nvPr/>
        </p:nvSpPr>
        <p:spPr>
          <a:xfrm>
            <a:off x="7862637" y="22226"/>
            <a:ext cx="12813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800" dirty="0"/>
              <a:t>2018</a:t>
            </a:r>
          </a:p>
          <a:p>
            <a:pPr algn="r"/>
            <a:r>
              <a:rPr kumimoji="1" lang="ja-JP" altLang="en-US" sz="800" dirty="0"/>
              <a:t>豊橋まちなか会議</a:t>
            </a:r>
          </a:p>
        </p:txBody>
      </p:sp>
    </p:spTree>
    <p:extLst>
      <p:ext uri="{BB962C8B-B14F-4D97-AF65-F5344CB8AC3E}">
        <p14:creationId xmlns:p14="http://schemas.microsoft.com/office/powerpoint/2010/main" val="2389363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905F0C-DE98-421C-959B-AB4E40FC7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u="sng" dirty="0"/>
              <a:t>2. </a:t>
            </a:r>
            <a:r>
              <a:rPr kumimoji="1" lang="ja-JP" altLang="en-US" sz="3200" u="sng" dirty="0"/>
              <a:t>活用アイデアの目的・意義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773D75-0279-4E17-A26B-7B9BDFC88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その活用をすることの目的、社会的意義、豊橋まちなか会議に参画している企業等へのアピールポイントについて。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53D738-5009-443E-80B0-61788F3A1518}"/>
              </a:ext>
            </a:extLst>
          </p:cNvPr>
          <p:cNvSpPr txBox="1"/>
          <p:nvPr/>
        </p:nvSpPr>
        <p:spPr>
          <a:xfrm>
            <a:off x="7862637" y="22226"/>
            <a:ext cx="12813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800" dirty="0"/>
              <a:t>2018</a:t>
            </a:r>
          </a:p>
          <a:p>
            <a:pPr algn="r"/>
            <a:r>
              <a:rPr kumimoji="1" lang="ja-JP" altLang="en-US" sz="800" dirty="0"/>
              <a:t>豊橋まちなか会議</a:t>
            </a:r>
          </a:p>
        </p:txBody>
      </p:sp>
    </p:spTree>
    <p:extLst>
      <p:ext uri="{BB962C8B-B14F-4D97-AF65-F5344CB8AC3E}">
        <p14:creationId xmlns:p14="http://schemas.microsoft.com/office/powerpoint/2010/main" val="1448948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905F0C-DE98-421C-959B-AB4E40FC7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u="sng" dirty="0"/>
              <a:t>3. </a:t>
            </a:r>
            <a:r>
              <a:rPr kumimoji="1" lang="ja-JP" altLang="en-US" sz="3200" u="sng" dirty="0"/>
              <a:t>活用アイデアの</a:t>
            </a:r>
            <a:r>
              <a:rPr lang="ja-JP" altLang="en-US" sz="3200" u="sng" dirty="0"/>
              <a:t>実施場所・時期・時間</a:t>
            </a:r>
            <a:endParaRPr kumimoji="1" lang="ja-JP" altLang="en-US" sz="3200" u="sng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773D75-0279-4E17-A26B-7B9BDFC88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実施候補場所、想定実施時期、想定実施時間について。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CEF9DC5-E7D8-4AB4-83C0-A64DA7943114}"/>
              </a:ext>
            </a:extLst>
          </p:cNvPr>
          <p:cNvSpPr txBox="1"/>
          <p:nvPr/>
        </p:nvSpPr>
        <p:spPr>
          <a:xfrm>
            <a:off x="7862637" y="22226"/>
            <a:ext cx="12813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800" dirty="0"/>
              <a:t>2018</a:t>
            </a:r>
          </a:p>
          <a:p>
            <a:pPr algn="r"/>
            <a:r>
              <a:rPr kumimoji="1" lang="ja-JP" altLang="en-US" sz="800" dirty="0"/>
              <a:t>豊橋まちなか会議</a:t>
            </a:r>
          </a:p>
        </p:txBody>
      </p:sp>
    </p:spTree>
    <p:extLst>
      <p:ext uri="{BB962C8B-B14F-4D97-AF65-F5344CB8AC3E}">
        <p14:creationId xmlns:p14="http://schemas.microsoft.com/office/powerpoint/2010/main" val="3290947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905F0C-DE98-421C-959B-AB4E40FC7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u="sng" dirty="0"/>
              <a:t>4. </a:t>
            </a:r>
            <a:r>
              <a:rPr lang="ja-JP" altLang="en-US" sz="3200" u="sng" dirty="0"/>
              <a:t>費用想定</a:t>
            </a:r>
            <a:r>
              <a:rPr kumimoji="1" lang="en-US" altLang="ja-JP" sz="3200" u="sng" dirty="0"/>
              <a:t> </a:t>
            </a:r>
            <a:endParaRPr kumimoji="1" lang="ja-JP" altLang="en-US" sz="3200" u="sng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773D75-0279-4E17-A26B-7B9BDFC88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現時点で想定される活用アイデア実現のための、費用の項目と概算金額について。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9E24334-48EB-43BB-AEAC-0CE6D7DA65BB}"/>
              </a:ext>
            </a:extLst>
          </p:cNvPr>
          <p:cNvSpPr txBox="1"/>
          <p:nvPr/>
        </p:nvSpPr>
        <p:spPr>
          <a:xfrm>
            <a:off x="7862637" y="22226"/>
            <a:ext cx="12813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800" dirty="0"/>
              <a:t>2018</a:t>
            </a:r>
          </a:p>
          <a:p>
            <a:pPr algn="r"/>
            <a:r>
              <a:rPr kumimoji="1" lang="ja-JP" altLang="en-US" sz="800" dirty="0"/>
              <a:t>豊橋まちなか会議</a:t>
            </a:r>
          </a:p>
        </p:txBody>
      </p:sp>
    </p:spTree>
    <p:extLst>
      <p:ext uri="{BB962C8B-B14F-4D97-AF65-F5344CB8AC3E}">
        <p14:creationId xmlns:p14="http://schemas.microsoft.com/office/powerpoint/2010/main" val="2955604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211</Words>
  <Application>Microsoft Office PowerPoint</Application>
  <PresentationFormat>画面に合わせる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アイデア企画　 申込・発表フォーマット</vt:lpstr>
      <vt:lpstr>1. 活用アイデアとそのイメージ</vt:lpstr>
      <vt:lpstr>2. 活用アイデアの目的・意義</vt:lpstr>
      <vt:lpstr>3. 活用アイデアの実施場所・時期・時間</vt:lpstr>
      <vt:lpstr>4. 費用想定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アイデア企画　 申込・発表フォーマット</dc:title>
  <dc:creator>Naoya Ogawa</dc:creator>
  <cp:lastModifiedBy>Naoya Ogawa</cp:lastModifiedBy>
  <cp:revision>4</cp:revision>
  <dcterms:created xsi:type="dcterms:W3CDTF">2018-11-26T23:04:27Z</dcterms:created>
  <dcterms:modified xsi:type="dcterms:W3CDTF">2018-12-01T12:03:24Z</dcterms:modified>
</cp:coreProperties>
</file>